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67" r:id="rId5"/>
    <p:sldId id="258" r:id="rId6"/>
    <p:sldId id="27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8" r:id="rId15"/>
    <p:sldId id="266" r:id="rId16"/>
    <p:sldId id="271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93DFE5-5DC6-AF43-A6B3-8A3AA7B20C14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319ED05B-347D-2B42-8DE6-6EC69EB97F07}">
      <dgm:prSet phldrT="[文本]"/>
      <dgm:spPr/>
      <dgm:t>
        <a:bodyPr/>
        <a:lstStyle/>
        <a:p>
          <a:r>
            <a:rPr lang="en-US" altLang="zh-CN" dirty="0"/>
            <a:t>New</a:t>
          </a:r>
          <a:r>
            <a:rPr lang="zh-CN" altLang="en-US" dirty="0"/>
            <a:t> </a:t>
          </a:r>
          <a:r>
            <a:rPr lang="en-US" altLang="zh-CN" dirty="0"/>
            <a:t>reference</a:t>
          </a:r>
          <a:endParaRPr lang="zh-CN" altLang="en-US" dirty="0"/>
        </a:p>
      </dgm:t>
    </dgm:pt>
    <dgm:pt modelId="{02CCF881-F60B-D947-B8BA-C63A26B89E19}" type="parTrans" cxnId="{F56B6721-36EE-8449-9ABE-3813AD62FAD3}">
      <dgm:prSet/>
      <dgm:spPr/>
      <dgm:t>
        <a:bodyPr/>
        <a:lstStyle/>
        <a:p>
          <a:endParaRPr lang="zh-CN" altLang="en-US"/>
        </a:p>
      </dgm:t>
    </dgm:pt>
    <dgm:pt modelId="{72BA79E3-4714-DD45-9A5E-D452276CECB3}" type="sibTrans" cxnId="{F56B6721-36EE-8449-9ABE-3813AD62FAD3}">
      <dgm:prSet/>
      <dgm:spPr/>
      <dgm:t>
        <a:bodyPr/>
        <a:lstStyle/>
        <a:p>
          <a:endParaRPr lang="zh-CN" altLang="en-US"/>
        </a:p>
      </dgm:t>
    </dgm:pt>
    <dgm:pt modelId="{B237D0D2-E884-1E45-A9FE-42421FCF4DC5}">
      <dgm:prSet phldrT="[文本]"/>
      <dgm:spPr/>
      <dgm:t>
        <a:bodyPr/>
        <a:lstStyle/>
        <a:p>
          <a:r>
            <a:rPr lang="zh-CN" altLang="en-US" dirty="0"/>
            <a:t>选择需要添加的格式</a:t>
          </a:r>
          <a:endParaRPr lang="en-US" altLang="zh-CN" dirty="0"/>
        </a:p>
      </dgm:t>
    </dgm:pt>
    <dgm:pt modelId="{42D5A881-91BB-1B4F-BD9B-D3E80E289D58}" type="parTrans" cxnId="{61B60D50-3969-724F-B730-1185260F3B36}">
      <dgm:prSet/>
      <dgm:spPr/>
      <dgm:t>
        <a:bodyPr/>
        <a:lstStyle/>
        <a:p>
          <a:endParaRPr lang="zh-CN" altLang="en-US"/>
        </a:p>
      </dgm:t>
    </dgm:pt>
    <dgm:pt modelId="{20D4B9B8-097A-F84E-BA4D-8F2E07539332}" type="sibTrans" cxnId="{61B60D50-3969-724F-B730-1185260F3B36}">
      <dgm:prSet/>
      <dgm:spPr/>
      <dgm:t>
        <a:bodyPr/>
        <a:lstStyle/>
        <a:p>
          <a:endParaRPr lang="zh-CN" altLang="en-US"/>
        </a:p>
      </dgm:t>
    </dgm:pt>
    <dgm:pt modelId="{5F613740-295F-4B49-A8AD-A5B118A6A187}">
      <dgm:prSet phldrT="[文本]"/>
      <dgm:spPr/>
      <dgm:t>
        <a:bodyPr/>
        <a:lstStyle/>
        <a:p>
          <a:r>
            <a:rPr lang="zh-CN" altLang="en-US" dirty="0"/>
            <a:t>填写重要信息，并保存</a:t>
          </a:r>
        </a:p>
      </dgm:t>
    </dgm:pt>
    <dgm:pt modelId="{B3AB2146-29A3-E547-BD3C-ED6286E10EFD}" type="parTrans" cxnId="{BBF05707-62E9-5247-965D-DA05A9C74832}">
      <dgm:prSet/>
      <dgm:spPr/>
      <dgm:t>
        <a:bodyPr/>
        <a:lstStyle/>
        <a:p>
          <a:endParaRPr lang="zh-CN" altLang="en-US"/>
        </a:p>
      </dgm:t>
    </dgm:pt>
    <dgm:pt modelId="{E1DCD5E0-EC7E-2C4F-AD73-D611780F48BE}" type="sibTrans" cxnId="{BBF05707-62E9-5247-965D-DA05A9C74832}">
      <dgm:prSet/>
      <dgm:spPr/>
      <dgm:t>
        <a:bodyPr/>
        <a:lstStyle/>
        <a:p>
          <a:endParaRPr lang="zh-CN" altLang="en-US"/>
        </a:p>
      </dgm:t>
    </dgm:pt>
    <dgm:pt modelId="{7FA8BF89-2700-F245-99B5-F21A1617FD68}" type="pres">
      <dgm:prSet presAssocID="{9C93DFE5-5DC6-AF43-A6B3-8A3AA7B20C14}" presName="Name0" presStyleCnt="0">
        <dgm:presLayoutVars>
          <dgm:dir/>
          <dgm:resizeHandles val="exact"/>
        </dgm:presLayoutVars>
      </dgm:prSet>
      <dgm:spPr/>
    </dgm:pt>
    <dgm:pt modelId="{5BDBE38D-AC47-A94A-B91C-6ED2A0E1DA8F}" type="pres">
      <dgm:prSet presAssocID="{319ED05B-347D-2B42-8DE6-6EC69EB97F07}" presName="node" presStyleLbl="node1" presStyleIdx="0" presStyleCnt="3" custScaleX="99653">
        <dgm:presLayoutVars>
          <dgm:bulletEnabled val="1"/>
        </dgm:presLayoutVars>
      </dgm:prSet>
      <dgm:spPr/>
    </dgm:pt>
    <dgm:pt modelId="{80EFB680-E343-664B-A43F-7B343D68BE26}" type="pres">
      <dgm:prSet presAssocID="{72BA79E3-4714-DD45-9A5E-D452276CECB3}" presName="sibTrans" presStyleLbl="sibTrans2D1" presStyleIdx="0" presStyleCnt="2"/>
      <dgm:spPr/>
    </dgm:pt>
    <dgm:pt modelId="{274E2918-7DC8-0446-8EEA-92949B352B7B}" type="pres">
      <dgm:prSet presAssocID="{72BA79E3-4714-DD45-9A5E-D452276CECB3}" presName="connectorText" presStyleLbl="sibTrans2D1" presStyleIdx="0" presStyleCnt="2"/>
      <dgm:spPr/>
    </dgm:pt>
    <dgm:pt modelId="{9AF7DF16-2332-1643-9F0F-0BC8170F501B}" type="pres">
      <dgm:prSet presAssocID="{B237D0D2-E884-1E45-A9FE-42421FCF4DC5}" presName="node" presStyleLbl="node1" presStyleIdx="1" presStyleCnt="3">
        <dgm:presLayoutVars>
          <dgm:bulletEnabled val="1"/>
        </dgm:presLayoutVars>
      </dgm:prSet>
      <dgm:spPr/>
    </dgm:pt>
    <dgm:pt modelId="{20C8BFCA-00E7-6D4C-B365-944E5AD3FF22}" type="pres">
      <dgm:prSet presAssocID="{20D4B9B8-097A-F84E-BA4D-8F2E07539332}" presName="sibTrans" presStyleLbl="sibTrans2D1" presStyleIdx="1" presStyleCnt="2"/>
      <dgm:spPr/>
    </dgm:pt>
    <dgm:pt modelId="{E2C42BB7-6BBB-1141-AEE3-E7F514CF6617}" type="pres">
      <dgm:prSet presAssocID="{20D4B9B8-097A-F84E-BA4D-8F2E07539332}" presName="connectorText" presStyleLbl="sibTrans2D1" presStyleIdx="1" presStyleCnt="2"/>
      <dgm:spPr/>
    </dgm:pt>
    <dgm:pt modelId="{3E610F6C-151D-3A47-BB54-79DFA07BEA2E}" type="pres">
      <dgm:prSet presAssocID="{5F613740-295F-4B49-A8AD-A5B118A6A187}" presName="node" presStyleLbl="node1" presStyleIdx="2" presStyleCnt="3">
        <dgm:presLayoutVars>
          <dgm:bulletEnabled val="1"/>
        </dgm:presLayoutVars>
      </dgm:prSet>
      <dgm:spPr/>
    </dgm:pt>
  </dgm:ptLst>
  <dgm:cxnLst>
    <dgm:cxn modelId="{BBF05707-62E9-5247-965D-DA05A9C74832}" srcId="{9C93DFE5-5DC6-AF43-A6B3-8A3AA7B20C14}" destId="{5F613740-295F-4B49-A8AD-A5B118A6A187}" srcOrd="2" destOrd="0" parTransId="{B3AB2146-29A3-E547-BD3C-ED6286E10EFD}" sibTransId="{E1DCD5E0-EC7E-2C4F-AD73-D611780F48BE}"/>
    <dgm:cxn modelId="{F56B6721-36EE-8449-9ABE-3813AD62FAD3}" srcId="{9C93DFE5-5DC6-AF43-A6B3-8A3AA7B20C14}" destId="{319ED05B-347D-2B42-8DE6-6EC69EB97F07}" srcOrd="0" destOrd="0" parTransId="{02CCF881-F60B-D947-B8BA-C63A26B89E19}" sibTransId="{72BA79E3-4714-DD45-9A5E-D452276CECB3}"/>
    <dgm:cxn modelId="{15734C3A-95A6-F446-8D46-FEA8B0619CAA}" type="presOf" srcId="{B237D0D2-E884-1E45-A9FE-42421FCF4DC5}" destId="{9AF7DF16-2332-1643-9F0F-0BC8170F501B}" srcOrd="0" destOrd="0" presId="urn:microsoft.com/office/officeart/2005/8/layout/process1"/>
    <dgm:cxn modelId="{61B60D50-3969-724F-B730-1185260F3B36}" srcId="{9C93DFE5-5DC6-AF43-A6B3-8A3AA7B20C14}" destId="{B237D0D2-E884-1E45-A9FE-42421FCF4DC5}" srcOrd="1" destOrd="0" parTransId="{42D5A881-91BB-1B4F-BD9B-D3E80E289D58}" sibTransId="{20D4B9B8-097A-F84E-BA4D-8F2E07539332}"/>
    <dgm:cxn modelId="{9DAA3555-72A8-4145-9CAB-42BB429F5E68}" type="presOf" srcId="{20D4B9B8-097A-F84E-BA4D-8F2E07539332}" destId="{20C8BFCA-00E7-6D4C-B365-944E5AD3FF22}" srcOrd="0" destOrd="0" presId="urn:microsoft.com/office/officeart/2005/8/layout/process1"/>
    <dgm:cxn modelId="{8C22165A-EB5C-4A4D-8F89-619BA6F10952}" type="presOf" srcId="{72BA79E3-4714-DD45-9A5E-D452276CECB3}" destId="{274E2918-7DC8-0446-8EEA-92949B352B7B}" srcOrd="1" destOrd="0" presId="urn:microsoft.com/office/officeart/2005/8/layout/process1"/>
    <dgm:cxn modelId="{781E8577-689A-E14C-B163-38C21925102B}" type="presOf" srcId="{20D4B9B8-097A-F84E-BA4D-8F2E07539332}" destId="{E2C42BB7-6BBB-1141-AEE3-E7F514CF6617}" srcOrd="1" destOrd="0" presId="urn:microsoft.com/office/officeart/2005/8/layout/process1"/>
    <dgm:cxn modelId="{0345AD7F-8FB2-9543-AF9A-AC443B88A1ED}" type="presOf" srcId="{9C93DFE5-5DC6-AF43-A6B3-8A3AA7B20C14}" destId="{7FA8BF89-2700-F245-99B5-F21A1617FD68}" srcOrd="0" destOrd="0" presId="urn:microsoft.com/office/officeart/2005/8/layout/process1"/>
    <dgm:cxn modelId="{D32F55A4-8E8C-664E-B42B-52EB33627BB1}" type="presOf" srcId="{319ED05B-347D-2B42-8DE6-6EC69EB97F07}" destId="{5BDBE38D-AC47-A94A-B91C-6ED2A0E1DA8F}" srcOrd="0" destOrd="0" presId="urn:microsoft.com/office/officeart/2005/8/layout/process1"/>
    <dgm:cxn modelId="{123BEEB0-E44C-7446-BDD6-47B9DF854CC6}" type="presOf" srcId="{72BA79E3-4714-DD45-9A5E-D452276CECB3}" destId="{80EFB680-E343-664B-A43F-7B343D68BE26}" srcOrd="0" destOrd="0" presId="urn:microsoft.com/office/officeart/2005/8/layout/process1"/>
    <dgm:cxn modelId="{D688B1DD-646A-6343-B3CE-33699BC18470}" type="presOf" srcId="{5F613740-295F-4B49-A8AD-A5B118A6A187}" destId="{3E610F6C-151D-3A47-BB54-79DFA07BEA2E}" srcOrd="0" destOrd="0" presId="urn:microsoft.com/office/officeart/2005/8/layout/process1"/>
    <dgm:cxn modelId="{5BD41E97-3ABA-BE4A-984E-5B15726349A6}" type="presParOf" srcId="{7FA8BF89-2700-F245-99B5-F21A1617FD68}" destId="{5BDBE38D-AC47-A94A-B91C-6ED2A0E1DA8F}" srcOrd="0" destOrd="0" presId="urn:microsoft.com/office/officeart/2005/8/layout/process1"/>
    <dgm:cxn modelId="{0DF05DCD-3344-F944-ABE6-93F1651683DB}" type="presParOf" srcId="{7FA8BF89-2700-F245-99B5-F21A1617FD68}" destId="{80EFB680-E343-664B-A43F-7B343D68BE26}" srcOrd="1" destOrd="0" presId="urn:microsoft.com/office/officeart/2005/8/layout/process1"/>
    <dgm:cxn modelId="{26CBA6C5-6900-2D4F-8306-4D913BF067F0}" type="presParOf" srcId="{80EFB680-E343-664B-A43F-7B343D68BE26}" destId="{274E2918-7DC8-0446-8EEA-92949B352B7B}" srcOrd="0" destOrd="0" presId="urn:microsoft.com/office/officeart/2005/8/layout/process1"/>
    <dgm:cxn modelId="{46D0C564-8D15-9044-A24E-F77FD1CAA499}" type="presParOf" srcId="{7FA8BF89-2700-F245-99B5-F21A1617FD68}" destId="{9AF7DF16-2332-1643-9F0F-0BC8170F501B}" srcOrd="2" destOrd="0" presId="urn:microsoft.com/office/officeart/2005/8/layout/process1"/>
    <dgm:cxn modelId="{069230A6-4186-F745-A07D-07C4CC223AAD}" type="presParOf" srcId="{7FA8BF89-2700-F245-99B5-F21A1617FD68}" destId="{20C8BFCA-00E7-6D4C-B365-944E5AD3FF22}" srcOrd="3" destOrd="0" presId="urn:microsoft.com/office/officeart/2005/8/layout/process1"/>
    <dgm:cxn modelId="{02EE0388-2703-FF4A-BB4D-9574F3DD80FB}" type="presParOf" srcId="{20C8BFCA-00E7-6D4C-B365-944E5AD3FF22}" destId="{E2C42BB7-6BBB-1141-AEE3-E7F514CF6617}" srcOrd="0" destOrd="0" presId="urn:microsoft.com/office/officeart/2005/8/layout/process1"/>
    <dgm:cxn modelId="{BEB842C9-A9E7-C64D-A174-75A9793CD849}" type="presParOf" srcId="{7FA8BF89-2700-F245-99B5-F21A1617FD68}" destId="{3E610F6C-151D-3A47-BB54-79DFA07BEA2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BE38D-AC47-A94A-B91C-6ED2A0E1DA8F}">
      <dsp:nvSpPr>
        <dsp:cNvPr id="0" name=""/>
        <dsp:cNvSpPr/>
      </dsp:nvSpPr>
      <dsp:spPr>
        <a:xfrm>
          <a:off x="3314" y="593218"/>
          <a:ext cx="2131733" cy="12834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New</a:t>
          </a:r>
          <a:r>
            <a:rPr lang="zh-CN" altLang="en-US" sz="2900" kern="1200" dirty="0"/>
            <a:t> </a:t>
          </a:r>
          <a:r>
            <a:rPr lang="en-US" altLang="zh-CN" sz="2900" kern="1200" dirty="0"/>
            <a:t>reference</a:t>
          </a:r>
          <a:endParaRPr lang="zh-CN" altLang="en-US" sz="2900" kern="1200" dirty="0"/>
        </a:p>
      </dsp:txBody>
      <dsp:txXfrm>
        <a:off x="40906" y="630810"/>
        <a:ext cx="2056549" cy="1208309"/>
      </dsp:txXfrm>
    </dsp:sp>
    <dsp:sp modelId="{80EFB680-E343-664B-A43F-7B343D68BE26}">
      <dsp:nvSpPr>
        <dsp:cNvPr id="0" name=""/>
        <dsp:cNvSpPr/>
      </dsp:nvSpPr>
      <dsp:spPr>
        <a:xfrm>
          <a:off x="2348963" y="969710"/>
          <a:ext cx="453501" cy="5305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348963" y="1075812"/>
        <a:ext cx="317451" cy="318306"/>
      </dsp:txXfrm>
    </dsp:sp>
    <dsp:sp modelId="{9AF7DF16-2332-1643-9F0F-0BC8170F501B}">
      <dsp:nvSpPr>
        <dsp:cNvPr id="0" name=""/>
        <dsp:cNvSpPr/>
      </dsp:nvSpPr>
      <dsp:spPr>
        <a:xfrm>
          <a:off x="2990710" y="593218"/>
          <a:ext cx="2139156" cy="12834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选择需要添加的格式</a:t>
          </a:r>
          <a:endParaRPr lang="en-US" altLang="zh-CN" sz="2900" kern="1200" dirty="0"/>
        </a:p>
      </dsp:txBody>
      <dsp:txXfrm>
        <a:off x="3028302" y="630810"/>
        <a:ext cx="2063972" cy="1208309"/>
      </dsp:txXfrm>
    </dsp:sp>
    <dsp:sp modelId="{20C8BFCA-00E7-6D4C-B365-944E5AD3FF22}">
      <dsp:nvSpPr>
        <dsp:cNvPr id="0" name=""/>
        <dsp:cNvSpPr/>
      </dsp:nvSpPr>
      <dsp:spPr>
        <a:xfrm>
          <a:off x="5343782" y="969710"/>
          <a:ext cx="453501" cy="5305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343782" y="1075812"/>
        <a:ext cx="317451" cy="318306"/>
      </dsp:txXfrm>
    </dsp:sp>
    <dsp:sp modelId="{3E610F6C-151D-3A47-BB54-79DFA07BEA2E}">
      <dsp:nvSpPr>
        <dsp:cNvPr id="0" name=""/>
        <dsp:cNvSpPr/>
      </dsp:nvSpPr>
      <dsp:spPr>
        <a:xfrm>
          <a:off x="5985529" y="593218"/>
          <a:ext cx="2139156" cy="12834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填写重要信息，并保存</a:t>
          </a:r>
        </a:p>
      </dsp:txBody>
      <dsp:txXfrm>
        <a:off x="6023121" y="630810"/>
        <a:ext cx="2063972" cy="1208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53FCE-8199-804C-BEBB-2FC8DD555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0CCF80-5FFC-4848-BEFA-2FFCA288C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BDC9FD-167A-C441-96B0-4339CE49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39071F-8C4B-A14B-964A-1FC0561B6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E6850B-9BBD-4E44-B508-0CC8F89F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456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EF86D-7538-3747-B13B-DE0BCA55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E222F0-012B-6849-8D22-743E0B91B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00E48-239F-3C43-AEEB-894615973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5128B4-949E-2148-9676-D9F7C1C6A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618134-F465-0B4F-B2C5-17CF03E9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24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3A44B9-F8FC-624D-80DF-786A03B053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6B887D-A204-8745-BDA2-889C11027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9D739B-5EC4-B145-B23C-0D6016F6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4F5056-B47F-8B49-88C2-5046FFEA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F2CFC3-2D21-AC47-B066-BF74A0F0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479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62AB5-7850-7D4E-AA84-A58C8A8B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E7A27-3B0D-3245-87CA-81182D1F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2900F-6CB2-FB43-9EF7-E2BB00E2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8F9B7-DE22-2142-9FDE-D644886B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FE9BA8-1BF0-4C47-9BB3-94B4792A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953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97B6A-4C3F-C543-B277-347FA6B3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8DDC7B-7F4D-034E-8B1F-26710CE5B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A87DB2-6EC4-B443-AD00-47A209BE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6F05F-23B7-D54A-8A04-6546A903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957BA6-1035-9C42-A5C7-42CA5E0D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559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55478-E1F3-AB4D-8C6F-2BE8888B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C94D0-AA45-BD47-82AD-48097B4DA5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28CD9C-8E73-DF43-A29D-F23455509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F84C0-BEB1-2E4D-869B-0F0A4901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9401DE-61D9-C444-847E-6F9E9A64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50D519-E611-004D-90F8-2E1F08B6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51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5875E-4B09-5F45-A32C-A7DD93C8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8CF085-6E79-054D-AB7E-2875472CC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B17115-0805-2140-AC14-186CDEC1F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D592F5-6E37-5541-9ECD-9B525E893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806BB5-AFFF-0645-894A-7319B652B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FD4737-5681-DE40-A84D-36182987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3B4790-AA52-EE4B-8DBD-131CA271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205D4F-1208-324E-8D3F-C5D789DE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378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614F0-25C4-1248-BFFB-0A9881F9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AA77FF-3ACC-BF45-BFE5-AD1A3C3A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44697A-1E76-5846-BAD5-3FCE110B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8E67AC-7499-CC45-844C-4BBDAC3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81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061F42-AE53-7F43-934B-6BD19C1F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03F815-5BB4-294A-84FA-4BFA8E22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EFF91-284B-3A4A-9569-7EBDD13E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768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87BF2-36D1-CB48-982E-4297D9F14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C1CD9-AC4D-A542-9457-2EB014CCA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D6E9A9-469C-9546-A815-ADE8A35A7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5F3681-98A4-614F-8799-85B14B11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40999F-287E-9848-8A50-BFCB4495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7118A1-3AB4-1042-A7AC-4E962F18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175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63D89-F147-254E-9FB8-47A8BF6B9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141D5D-0E66-344A-A407-0B0D371EC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D8F488-7EE8-5E45-B07C-91289241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6F0001-59CF-824D-B0C6-07347079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0C368C-585B-4E4F-B5B2-987C4CD7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22C861-1282-8049-A6C5-FC300DC6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27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8FC0F7-70A0-DA4C-AE44-7420971C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34B60C-EE4F-384D-A7AD-31A14A9EB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0F84DD-DFF5-744E-A8DE-5ADAF56EC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94838-FC16-9944-85E0-498D20318900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D37F04-8D9B-994F-BA5C-F9FB3183F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4E8DFC-B4C5-3A4B-B370-81F4F5932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59BBD-495A-1E4E-A788-04BCFE2BCC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916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5E3DD1-FDE8-8941-AAD8-18D79555E723}"/>
              </a:ext>
            </a:extLst>
          </p:cNvPr>
          <p:cNvSpPr/>
          <p:nvPr/>
        </p:nvSpPr>
        <p:spPr>
          <a:xfrm>
            <a:off x="0" y="1435261"/>
            <a:ext cx="12192000" cy="33219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92297B-A95A-C240-9C82-8B1CD99DC976}"/>
              </a:ext>
            </a:extLst>
          </p:cNvPr>
          <p:cNvSpPr txBox="1"/>
          <p:nvPr/>
        </p:nvSpPr>
        <p:spPr>
          <a:xfrm>
            <a:off x="2658200" y="2049517"/>
            <a:ext cx="6875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/>
              <a:t>Endnote</a:t>
            </a:r>
            <a:r>
              <a:rPr kumimoji="1" lang="zh-CN" altLang="en-US" sz="4400" dirty="0"/>
              <a:t> 文献管理软件讲解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5DC6FD5B-609E-4544-9032-0AE6B503430F}"/>
              </a:ext>
            </a:extLst>
          </p:cNvPr>
          <p:cNvCxnSpPr>
            <a:cxnSpLocks/>
          </p:cNvCxnSpPr>
          <p:nvPr/>
        </p:nvCxnSpPr>
        <p:spPr>
          <a:xfrm>
            <a:off x="1319514" y="3331779"/>
            <a:ext cx="990553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00045DB-9AA8-5443-AFA2-15E62BD7A7B8}"/>
              </a:ext>
            </a:extLst>
          </p:cNvPr>
          <p:cNvSpPr txBox="1"/>
          <p:nvPr/>
        </p:nvSpPr>
        <p:spPr>
          <a:xfrm>
            <a:off x="3403223" y="386547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讲解人：</a:t>
            </a:r>
            <a:r>
              <a:rPr kumimoji="1" lang="en-US" altLang="zh-CN" sz="2000" dirty="0" err="1"/>
              <a:t>zbw</a:t>
            </a:r>
            <a:endParaRPr kumimoji="1"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A15069-247E-5544-8A69-48825EF8D75F}"/>
              </a:ext>
            </a:extLst>
          </p:cNvPr>
          <p:cNvSpPr txBox="1"/>
          <p:nvPr/>
        </p:nvSpPr>
        <p:spPr>
          <a:xfrm>
            <a:off x="6687507" y="3863524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时间：</a:t>
            </a:r>
            <a:r>
              <a:rPr kumimoji="1" lang="en-US" altLang="zh-CN" sz="2000" dirty="0"/>
              <a:t>2020.11.20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1654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E1804B-58F9-F048-85C6-646CC88247A8}"/>
              </a:ext>
            </a:extLst>
          </p:cNvPr>
          <p:cNvSpPr/>
          <p:nvPr/>
        </p:nvSpPr>
        <p:spPr>
          <a:xfrm>
            <a:off x="703273" y="369544"/>
            <a:ext cx="5038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网页数据库浏览导入（</a:t>
            </a:r>
            <a:r>
              <a:rPr kumimoji="1" lang="zh-CN" altLang="en-US" sz="2800" dirty="0">
                <a:solidFill>
                  <a:srgbClr val="FF0000"/>
                </a:solidFill>
              </a:rPr>
              <a:t>***</a:t>
            </a:r>
            <a:r>
              <a:rPr kumimoji="1" lang="zh-CN" altLang="en-US" sz="2800" dirty="0"/>
              <a:t>）</a:t>
            </a:r>
            <a:endParaRPr kumimoji="1"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BBF86D-B523-D04F-9C21-2D985937E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54" y="1113124"/>
            <a:ext cx="9061919" cy="52216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665D77D-CC19-B846-BFEC-37EA0AE81B5B}"/>
              </a:ext>
            </a:extLst>
          </p:cNvPr>
          <p:cNvSpPr/>
          <p:nvPr/>
        </p:nvSpPr>
        <p:spPr>
          <a:xfrm>
            <a:off x="4381813" y="1949668"/>
            <a:ext cx="1828800" cy="3520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D8C6E8-A439-794C-B717-9E0B3F95608B}"/>
              </a:ext>
            </a:extLst>
          </p:cNvPr>
          <p:cNvSpPr/>
          <p:nvPr/>
        </p:nvSpPr>
        <p:spPr>
          <a:xfrm>
            <a:off x="9435882" y="1113124"/>
            <a:ext cx="1076464" cy="284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58691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1A4A551-A755-DE4E-9A32-0D7ADB2DB03B}"/>
              </a:ext>
            </a:extLst>
          </p:cNvPr>
          <p:cNvSpPr/>
          <p:nvPr/>
        </p:nvSpPr>
        <p:spPr>
          <a:xfrm>
            <a:off x="703273" y="369544"/>
            <a:ext cx="1981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" altLang="zh-CN" sz="2800" dirty="0"/>
              <a:t>PDF</a:t>
            </a:r>
            <a:r>
              <a:rPr kumimoji="1" lang="zh-CN" altLang="en-US" sz="2800" dirty="0"/>
              <a:t>导入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5FA822-CD11-CF4F-9D31-8B1E0D73264F}"/>
              </a:ext>
            </a:extLst>
          </p:cNvPr>
          <p:cNvSpPr txBox="1"/>
          <p:nvPr/>
        </p:nvSpPr>
        <p:spPr>
          <a:xfrm>
            <a:off x="2774730" y="1437607"/>
            <a:ext cx="685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2400" dirty="0"/>
              <a:t>Step : File -&gt; Import -&gt; choose PDF ( or Folder)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0FA791-9F5D-0143-AA78-68232BEA3817}"/>
              </a:ext>
            </a:extLst>
          </p:cNvPr>
          <p:cNvSpPr txBox="1"/>
          <p:nvPr/>
        </p:nvSpPr>
        <p:spPr>
          <a:xfrm>
            <a:off x="2774730" y="286373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dirty="0"/>
              <a:t>给定自动更新的文献文件夹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8E1015-BADD-DE4C-9E72-34FDE1F45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21" y="2401302"/>
            <a:ext cx="5571140" cy="40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1171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E75E1B-7B58-1F49-BC5E-23701DF97FBD}"/>
              </a:ext>
            </a:extLst>
          </p:cNvPr>
          <p:cNvSpPr txBox="1"/>
          <p:nvPr/>
        </p:nvSpPr>
        <p:spPr>
          <a:xfrm>
            <a:off x="504496" y="393412"/>
            <a:ext cx="4913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/>
              <a:t>EndNote</a:t>
            </a:r>
            <a:r>
              <a:rPr kumimoji="1" lang="zh-CN" altLang="en-US" sz="3200" dirty="0"/>
              <a:t> 文献管理部分</a:t>
            </a:r>
            <a:endParaRPr kumimoji="1"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49E741-9713-614E-9BD2-4E32F13E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52" y="2445735"/>
            <a:ext cx="2720612" cy="19665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E26A36-2DD3-2E45-82BA-7A2708C56B4B}"/>
              </a:ext>
            </a:extLst>
          </p:cNvPr>
          <p:cNvSpPr txBox="1"/>
          <p:nvPr/>
        </p:nvSpPr>
        <p:spPr>
          <a:xfrm>
            <a:off x="1750830" y="5145006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文献分组  </a:t>
            </a:r>
            <a:r>
              <a:rPr kumimoji="1" lang="en-US" altLang="zh-CN" sz="2400" dirty="0"/>
              <a:t>Group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10AE5E-B71E-CA45-A10A-204D2307B841}"/>
              </a:ext>
            </a:extLst>
          </p:cNvPr>
          <p:cNvSpPr txBox="1"/>
          <p:nvPr/>
        </p:nvSpPr>
        <p:spPr>
          <a:xfrm>
            <a:off x="4321564" y="270115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智能分组</a:t>
            </a:r>
            <a:r>
              <a:rPr kumimoji="1" lang="en-US" altLang="zh-CN" dirty="0"/>
              <a:t>【</a:t>
            </a:r>
            <a:r>
              <a:rPr kumimoji="1" lang="zh-CN" altLang="en-US" dirty="0"/>
              <a:t>按条件筛选</a:t>
            </a:r>
            <a:r>
              <a:rPr kumimoji="1" lang="en-US" altLang="zh-CN" dirty="0"/>
              <a:t>】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59AA61-E88C-FA47-A1D3-0E75FC40912B}"/>
              </a:ext>
            </a:extLst>
          </p:cNvPr>
          <p:cNvSpPr txBox="1"/>
          <p:nvPr/>
        </p:nvSpPr>
        <p:spPr>
          <a:xfrm>
            <a:off x="504495" y="24276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手动分组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D9FE3B-0C59-6244-A415-5BFED05FCEC1}"/>
              </a:ext>
            </a:extLst>
          </p:cNvPr>
          <p:cNvSpPr txBox="1"/>
          <p:nvPr/>
        </p:nvSpPr>
        <p:spPr>
          <a:xfrm>
            <a:off x="492956" y="29830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组中分组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A282EEC-92B6-7640-9724-45A00251C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79"/>
          <a:stretch/>
        </p:blipFill>
        <p:spPr>
          <a:xfrm>
            <a:off x="7283671" y="1261909"/>
            <a:ext cx="4403834" cy="381159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448DB4E-DA34-0740-BA10-C01F904FC1F4}"/>
              </a:ext>
            </a:extLst>
          </p:cNvPr>
          <p:cNvSpPr txBox="1"/>
          <p:nvPr/>
        </p:nvSpPr>
        <p:spPr>
          <a:xfrm>
            <a:off x="8940438" y="51450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文献去重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4A8656-91E0-6041-974B-A5E118C93734}"/>
              </a:ext>
            </a:extLst>
          </p:cNvPr>
          <p:cNvSpPr/>
          <p:nvPr/>
        </p:nvSpPr>
        <p:spPr>
          <a:xfrm>
            <a:off x="7283670" y="1887343"/>
            <a:ext cx="2470789" cy="319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A6E7BFD-613C-7948-96B4-34774871D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70" y="5678173"/>
            <a:ext cx="4005755" cy="109559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812EFF0-CEF8-B84A-A4B0-F9911493013F}"/>
              </a:ext>
            </a:extLst>
          </p:cNvPr>
          <p:cNvSpPr txBox="1"/>
          <p:nvPr/>
        </p:nvSpPr>
        <p:spPr>
          <a:xfrm>
            <a:off x="5529832" y="59951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去重标准</a:t>
            </a:r>
          </a:p>
        </p:txBody>
      </p:sp>
    </p:spTree>
    <p:extLst>
      <p:ext uri="{BB962C8B-B14F-4D97-AF65-F5344CB8AC3E}">
        <p14:creationId xmlns:p14="http://schemas.microsoft.com/office/powerpoint/2010/main" val="1591461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B634839-3837-C342-B35C-EF861D6AD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39" y="1145627"/>
            <a:ext cx="1648371" cy="43088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466766-5257-914B-A38D-93F15085B771}"/>
              </a:ext>
            </a:extLst>
          </p:cNvPr>
          <p:cNvSpPr txBox="1"/>
          <p:nvPr/>
        </p:nvSpPr>
        <p:spPr>
          <a:xfrm>
            <a:off x="504496" y="393412"/>
            <a:ext cx="4913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/>
              <a:t>EndNote</a:t>
            </a:r>
            <a:r>
              <a:rPr kumimoji="1" lang="zh-CN" altLang="en-US" sz="3200" dirty="0"/>
              <a:t> 文献管理部分</a:t>
            </a:r>
            <a:endParaRPr kumimoji="1"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E2BB81-ECD4-124C-8E12-931D0B7F0EFD}"/>
              </a:ext>
            </a:extLst>
          </p:cNvPr>
          <p:cNvSpPr txBox="1"/>
          <p:nvPr/>
        </p:nvSpPr>
        <p:spPr>
          <a:xfrm>
            <a:off x="2700181" y="5712373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文献信息显示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142455-46CF-234B-866E-805E4518B4BF}"/>
              </a:ext>
            </a:extLst>
          </p:cNvPr>
          <p:cNvSpPr txBox="1"/>
          <p:nvPr/>
        </p:nvSpPr>
        <p:spPr>
          <a:xfrm>
            <a:off x="3204325" y="62799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顺序调节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0E9CBE6-ABBC-AA4C-A9D1-53C59CFA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26" y="2093567"/>
            <a:ext cx="4889500" cy="1206500"/>
          </a:xfrm>
          <a:prstGeom prst="rect">
            <a:avLst/>
          </a:prstGeom>
        </p:spPr>
      </p:pic>
      <p:sp>
        <p:nvSpPr>
          <p:cNvPr id="13" name="下箭头 12">
            <a:extLst>
              <a:ext uri="{FF2B5EF4-FFF2-40B4-BE49-F238E27FC236}">
                <a16:creationId xmlns:a16="http://schemas.microsoft.com/office/drawing/2014/main" id="{60CD7E14-2B24-5C45-B017-F18BDCB92FAC}"/>
              </a:ext>
            </a:extLst>
          </p:cNvPr>
          <p:cNvSpPr/>
          <p:nvPr/>
        </p:nvSpPr>
        <p:spPr>
          <a:xfrm rot="9057776" flipH="1">
            <a:off x="6461975" y="3257220"/>
            <a:ext cx="109705" cy="110537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9D273A-780A-5D46-B812-763111C430A4}"/>
              </a:ext>
            </a:extLst>
          </p:cNvPr>
          <p:cNvSpPr txBox="1"/>
          <p:nvPr/>
        </p:nvSpPr>
        <p:spPr>
          <a:xfrm>
            <a:off x="6801518" y="431975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已读</a:t>
            </a:r>
            <a:r>
              <a:rPr kumimoji="1" lang="en-US" altLang="zh-CN" dirty="0"/>
              <a:t>/</a:t>
            </a:r>
            <a:r>
              <a:rPr kumimoji="1" lang="zh-CN" altLang="en-US" dirty="0"/>
              <a:t>未读</a:t>
            </a:r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F4151888-2F59-E54D-B0A0-01D9AEC46F1D}"/>
              </a:ext>
            </a:extLst>
          </p:cNvPr>
          <p:cNvSpPr/>
          <p:nvPr/>
        </p:nvSpPr>
        <p:spPr>
          <a:xfrm rot="1838523" flipH="1">
            <a:off x="7269774" y="1172432"/>
            <a:ext cx="139858" cy="8225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C31999-B1F0-6041-8CB1-EB474A8F36A8}"/>
              </a:ext>
            </a:extLst>
          </p:cNvPr>
          <p:cNvSpPr txBox="1"/>
          <p:nvPr/>
        </p:nvSpPr>
        <p:spPr>
          <a:xfrm>
            <a:off x="7609492" y="9493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记录编码</a:t>
            </a:r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22758838-4B42-3141-A242-4320171C595F}"/>
              </a:ext>
            </a:extLst>
          </p:cNvPr>
          <p:cNvSpPr/>
          <p:nvPr/>
        </p:nvSpPr>
        <p:spPr>
          <a:xfrm rot="9057776" flipH="1">
            <a:off x="10566265" y="3264634"/>
            <a:ext cx="109705" cy="110537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E7D14D8-17B5-E340-B9E5-FC4EBA9D6DCE}"/>
              </a:ext>
            </a:extLst>
          </p:cNvPr>
          <p:cNvSpPr txBox="1"/>
          <p:nvPr/>
        </p:nvSpPr>
        <p:spPr>
          <a:xfrm>
            <a:off x="10533829" y="447887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PDF</a:t>
            </a:r>
            <a:r>
              <a:rPr kumimoji="1" lang="zh-CN" altLang="en-US" dirty="0"/>
              <a:t>链接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0018C5-9B16-134E-A636-03137FCD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17749"/>
            <a:ext cx="4130638" cy="172679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99A0357-56B7-7546-86C2-6981E503CB83}"/>
              </a:ext>
            </a:extLst>
          </p:cNvPr>
          <p:cNvSpPr txBox="1"/>
          <p:nvPr/>
        </p:nvSpPr>
        <p:spPr>
          <a:xfrm>
            <a:off x="10304898" y="5596479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已读</a:t>
            </a:r>
            <a:r>
              <a:rPr kumimoji="1" lang="en-US" altLang="zh-CN" dirty="0"/>
              <a:t>/</a:t>
            </a:r>
            <a:r>
              <a:rPr kumimoji="1" lang="zh-CN" altLang="en-US" dirty="0"/>
              <a:t>未读标准</a:t>
            </a:r>
          </a:p>
        </p:txBody>
      </p:sp>
    </p:spTree>
    <p:extLst>
      <p:ext uri="{BB962C8B-B14F-4D97-AF65-F5344CB8AC3E}">
        <p14:creationId xmlns:p14="http://schemas.microsoft.com/office/powerpoint/2010/main" val="183712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D8714C-B561-5E42-AFD7-F63690B8E444}"/>
              </a:ext>
            </a:extLst>
          </p:cNvPr>
          <p:cNvSpPr txBox="1"/>
          <p:nvPr/>
        </p:nvSpPr>
        <p:spPr>
          <a:xfrm>
            <a:off x="2529158" y="2690648"/>
            <a:ext cx="7133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/>
              <a:t>EndNote</a:t>
            </a:r>
            <a:r>
              <a:rPr kumimoji="1" lang="zh-CN" altLang="en-US" sz="5400" dirty="0"/>
              <a:t> 参考文献插入</a:t>
            </a:r>
          </a:p>
        </p:txBody>
      </p:sp>
    </p:spTree>
    <p:extLst>
      <p:ext uri="{BB962C8B-B14F-4D97-AF65-F5344CB8AC3E}">
        <p14:creationId xmlns:p14="http://schemas.microsoft.com/office/powerpoint/2010/main" val="251414838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69792B-AF95-BE44-9101-D3B538FB6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73"/>
          <a:stretch/>
        </p:blipFill>
        <p:spPr>
          <a:xfrm>
            <a:off x="737780" y="1685417"/>
            <a:ext cx="10083084" cy="1648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FA4C40-40C8-A543-ABF9-5DCAD4E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80" y="4190398"/>
            <a:ext cx="3035300" cy="1371600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F11309A8-2C58-8945-AE0E-BD316617A8FA}"/>
              </a:ext>
            </a:extLst>
          </p:cNvPr>
          <p:cNvSpPr/>
          <p:nvPr/>
        </p:nvSpPr>
        <p:spPr>
          <a:xfrm rot="20145230" flipH="1">
            <a:off x="5261611" y="2908392"/>
            <a:ext cx="88546" cy="167112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7584C3-75A3-6749-8C81-8D3B85E5184F}"/>
              </a:ext>
            </a:extLst>
          </p:cNvPr>
          <p:cNvSpPr txBox="1"/>
          <p:nvPr/>
        </p:nvSpPr>
        <p:spPr>
          <a:xfrm>
            <a:off x="5549463" y="45239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更新引文信息</a:t>
            </a: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4809E74-A56D-F24F-9D08-7568CAC98A36}"/>
              </a:ext>
            </a:extLst>
          </p:cNvPr>
          <p:cNvSpPr/>
          <p:nvPr/>
        </p:nvSpPr>
        <p:spPr>
          <a:xfrm rot="10435154" flipH="1">
            <a:off x="5185426" y="1071397"/>
            <a:ext cx="120087" cy="142885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E904C7-0021-1D47-A7D6-87F54F7F94E4}"/>
              </a:ext>
            </a:extLst>
          </p:cNvPr>
          <p:cNvSpPr txBox="1"/>
          <p:nvPr/>
        </p:nvSpPr>
        <p:spPr>
          <a:xfrm>
            <a:off x="5003121" y="6997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引文格式类型选择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54FDCC-8F3A-3A44-AA3D-A9CFAE24832B}"/>
              </a:ext>
            </a:extLst>
          </p:cNvPr>
          <p:cNvSpPr txBox="1"/>
          <p:nvPr/>
        </p:nvSpPr>
        <p:spPr>
          <a:xfrm>
            <a:off x="1177158" y="57569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插入引文方式</a:t>
            </a:r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E2DE3E91-064B-D041-BE91-964656759B34}"/>
              </a:ext>
            </a:extLst>
          </p:cNvPr>
          <p:cNvSpPr/>
          <p:nvPr/>
        </p:nvSpPr>
        <p:spPr>
          <a:xfrm rot="19098550" flipH="1">
            <a:off x="4387123" y="2477546"/>
            <a:ext cx="93441" cy="367052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71393E-91AE-0842-B4A0-654C447596BA}"/>
              </a:ext>
            </a:extLst>
          </p:cNvPr>
          <p:cNvSpPr txBox="1"/>
          <p:nvPr/>
        </p:nvSpPr>
        <p:spPr>
          <a:xfrm>
            <a:off x="5518070" y="57143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引文信息编辑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1CB8410-929F-304A-98C6-6DFBA269E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451" y="3524364"/>
            <a:ext cx="4313341" cy="312440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3ED0478-54D5-9C45-97BA-90943A6B5230}"/>
              </a:ext>
            </a:extLst>
          </p:cNvPr>
          <p:cNvSpPr txBox="1"/>
          <p:nvPr/>
        </p:nvSpPr>
        <p:spPr>
          <a:xfrm>
            <a:off x="2412835" y="489332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插入笔记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7C7F85-931C-264A-AC31-D4E8B4970CF4}"/>
              </a:ext>
            </a:extLst>
          </p:cNvPr>
          <p:cNvSpPr txBox="1"/>
          <p:nvPr/>
        </p:nvSpPr>
        <p:spPr>
          <a:xfrm>
            <a:off x="2509649" y="513935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</a:rPr>
              <a:t>插入图片！！！！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F80BC45-463D-8B41-9D59-FA77F7F6BEB3}"/>
              </a:ext>
            </a:extLst>
          </p:cNvPr>
          <p:cNvSpPr txBox="1"/>
          <p:nvPr/>
        </p:nvSpPr>
        <p:spPr>
          <a:xfrm>
            <a:off x="2637917" y="426862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选择插入引文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BA170B-8C51-BA47-B6FB-CAD4D15410B9}"/>
              </a:ext>
            </a:extLst>
          </p:cNvPr>
          <p:cNvSpPr txBox="1"/>
          <p:nvPr/>
        </p:nvSpPr>
        <p:spPr>
          <a:xfrm>
            <a:off x="3400139" y="45764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插入已选择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27A5BD-CCFB-5F4A-911C-9386B329BE75}"/>
              </a:ext>
            </a:extLst>
          </p:cNvPr>
          <p:cNvSpPr txBox="1"/>
          <p:nvPr/>
        </p:nvSpPr>
        <p:spPr>
          <a:xfrm>
            <a:off x="254893" y="219631"/>
            <a:ext cx="4766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/>
              <a:t>EndNote</a:t>
            </a:r>
            <a:r>
              <a:rPr kumimoji="1" lang="zh-CN" altLang="en-US" sz="3200" dirty="0"/>
              <a:t> 参考文献插入</a:t>
            </a:r>
          </a:p>
        </p:txBody>
      </p:sp>
    </p:spTree>
    <p:extLst>
      <p:ext uri="{BB962C8B-B14F-4D97-AF65-F5344CB8AC3E}">
        <p14:creationId xmlns:p14="http://schemas.microsoft.com/office/powerpoint/2010/main" val="35183255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F3CFB3-1D57-8D48-A4B7-7A1E0D13F9F6}"/>
              </a:ext>
            </a:extLst>
          </p:cNvPr>
          <p:cNvSpPr txBox="1"/>
          <p:nvPr/>
        </p:nvSpPr>
        <p:spPr>
          <a:xfrm>
            <a:off x="609600" y="356831"/>
            <a:ext cx="3106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200" dirty="0"/>
              <a:t>查找文献 </a:t>
            </a:r>
            <a:r>
              <a:rPr kumimoji="1" lang="en-US" altLang="zh-CN" sz="3200" dirty="0"/>
              <a:t>Tips</a:t>
            </a:r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8B4AF2-69F8-3B48-A859-193401844EE8}"/>
              </a:ext>
            </a:extLst>
          </p:cNvPr>
          <p:cNvSpPr txBox="1"/>
          <p:nvPr/>
        </p:nvSpPr>
        <p:spPr>
          <a:xfrm>
            <a:off x="5044965" y="1713186"/>
            <a:ext cx="6361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 err="1"/>
              <a:t>Pubmed</a:t>
            </a:r>
            <a:r>
              <a:rPr kumimoji="1" lang="zh-CN" altLang="en-US" sz="3200" dirty="0"/>
              <a:t>检索</a:t>
            </a:r>
            <a:r>
              <a:rPr kumimoji="1" lang="en-US" altLang="zh-CN" sz="3200" dirty="0"/>
              <a:t>【</a:t>
            </a:r>
            <a:r>
              <a:rPr kumimoji="1" lang="zh-CN" altLang="en-US" sz="3200" dirty="0"/>
              <a:t>丰富的主题词</a:t>
            </a:r>
            <a:r>
              <a:rPr kumimoji="1" lang="en-US" altLang="zh-CN" sz="3200" dirty="0"/>
              <a:t>】</a:t>
            </a:r>
            <a:endParaRPr kumimoji="1"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B660D8-6B07-F94E-974E-D0748B00ACDA}"/>
              </a:ext>
            </a:extLst>
          </p:cNvPr>
          <p:cNvSpPr txBox="1"/>
          <p:nvPr/>
        </p:nvSpPr>
        <p:spPr>
          <a:xfrm>
            <a:off x="5044965" y="3085963"/>
            <a:ext cx="6878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/>
              <a:t>WOS</a:t>
            </a:r>
            <a:r>
              <a:rPr kumimoji="1" lang="zh-CN" altLang="en-US" sz="3200" dirty="0">
                <a:solidFill>
                  <a:srgbClr val="FF0000"/>
                </a:solidFill>
              </a:rPr>
              <a:t>引文</a:t>
            </a:r>
            <a:r>
              <a:rPr kumimoji="1" lang="zh-CN" altLang="en-US" sz="3200" dirty="0"/>
              <a:t>索引</a:t>
            </a:r>
            <a:r>
              <a:rPr kumimoji="1" lang="en-US" altLang="zh-CN" sz="3200" dirty="0"/>
              <a:t>【</a:t>
            </a:r>
            <a:r>
              <a:rPr kumimoji="1" lang="zh-CN" altLang="en-US" sz="3200" dirty="0"/>
              <a:t>以一篇文献为轴</a:t>
            </a:r>
            <a:r>
              <a:rPr kumimoji="1" lang="en-US" altLang="zh-CN" sz="3200" dirty="0"/>
              <a:t>】</a:t>
            </a:r>
            <a:endParaRPr kumimoji="1"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EB474B-7267-8747-A149-94EE3FDCAB94}"/>
              </a:ext>
            </a:extLst>
          </p:cNvPr>
          <p:cNvSpPr txBox="1"/>
          <p:nvPr/>
        </p:nvSpPr>
        <p:spPr>
          <a:xfrm>
            <a:off x="5139559" y="4582511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有时候</a:t>
            </a:r>
            <a:r>
              <a:rPr kumimoji="1" lang="en-US" altLang="zh-CN" sz="2400" dirty="0"/>
              <a:t>Bing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Google</a:t>
            </a:r>
            <a:r>
              <a:rPr kumimoji="1" lang="zh-CN" altLang="en-US" sz="2400" dirty="0"/>
              <a:t>都是不错的选择</a:t>
            </a:r>
          </a:p>
        </p:txBody>
      </p:sp>
    </p:spTree>
    <p:extLst>
      <p:ext uri="{BB962C8B-B14F-4D97-AF65-F5344CB8AC3E}">
        <p14:creationId xmlns:p14="http://schemas.microsoft.com/office/powerpoint/2010/main" val="347988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5E3DD1-FDE8-8941-AAD8-18D79555E723}"/>
              </a:ext>
            </a:extLst>
          </p:cNvPr>
          <p:cNvSpPr/>
          <p:nvPr/>
        </p:nvSpPr>
        <p:spPr>
          <a:xfrm>
            <a:off x="0" y="1435261"/>
            <a:ext cx="12192000" cy="33219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92297B-A95A-C240-9C82-8B1CD99DC976}"/>
              </a:ext>
            </a:extLst>
          </p:cNvPr>
          <p:cNvSpPr txBox="1"/>
          <p:nvPr/>
        </p:nvSpPr>
        <p:spPr>
          <a:xfrm>
            <a:off x="3202370" y="2068777"/>
            <a:ext cx="61398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/>
              <a:t>Thank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You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For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Watching</a:t>
            </a:r>
            <a:endParaRPr kumimoji="1" lang="zh-CN" altLang="en-US" sz="4400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5DC6FD5B-609E-4544-9032-0AE6B503430F}"/>
              </a:ext>
            </a:extLst>
          </p:cNvPr>
          <p:cNvCxnSpPr>
            <a:cxnSpLocks/>
          </p:cNvCxnSpPr>
          <p:nvPr/>
        </p:nvCxnSpPr>
        <p:spPr>
          <a:xfrm>
            <a:off x="1319514" y="3331779"/>
            <a:ext cx="990553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00045DB-9AA8-5443-AFA2-15E62BD7A7B8}"/>
              </a:ext>
            </a:extLst>
          </p:cNvPr>
          <p:cNvSpPr txBox="1"/>
          <p:nvPr/>
        </p:nvSpPr>
        <p:spPr>
          <a:xfrm>
            <a:off x="3403223" y="386547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讲解人：</a:t>
            </a:r>
            <a:r>
              <a:rPr kumimoji="1" lang="en-US" altLang="zh-CN" sz="2000" dirty="0" err="1"/>
              <a:t>zbw</a:t>
            </a:r>
            <a:endParaRPr kumimoji="1"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A15069-247E-5544-8A69-48825EF8D75F}"/>
              </a:ext>
            </a:extLst>
          </p:cNvPr>
          <p:cNvSpPr txBox="1"/>
          <p:nvPr/>
        </p:nvSpPr>
        <p:spPr>
          <a:xfrm>
            <a:off x="6687507" y="3863524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时间：</a:t>
            </a:r>
            <a:r>
              <a:rPr kumimoji="1" lang="en-US" altLang="zh-CN" sz="2000" dirty="0"/>
              <a:t>2020.11.20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001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CFC4ED5-6E61-F84B-A684-679F0607C4A5}"/>
              </a:ext>
            </a:extLst>
          </p:cNvPr>
          <p:cNvSpPr txBox="1"/>
          <p:nvPr/>
        </p:nvSpPr>
        <p:spPr>
          <a:xfrm>
            <a:off x="977462" y="588580"/>
            <a:ext cx="26645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/>
              <a:t>C</a:t>
            </a:r>
            <a:r>
              <a:rPr kumimoji="1" lang="en-US" altLang="zh-CN" sz="5400" dirty="0"/>
              <a:t>ontent</a:t>
            </a:r>
            <a:endParaRPr kumimoji="1" lang="zh-CN" altLang="en-US" sz="5400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B4393C5-20C3-D34C-93DB-FAF081D9AE02}"/>
              </a:ext>
            </a:extLst>
          </p:cNvPr>
          <p:cNvCxnSpPr/>
          <p:nvPr/>
        </p:nvCxnSpPr>
        <p:spPr>
          <a:xfrm>
            <a:off x="3857297" y="1408386"/>
            <a:ext cx="0" cy="13453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F0E6671-A879-5140-B18D-12073C6B3E79}"/>
              </a:ext>
            </a:extLst>
          </p:cNvPr>
          <p:cNvSpPr txBox="1"/>
          <p:nvPr/>
        </p:nvSpPr>
        <p:spPr>
          <a:xfrm>
            <a:off x="2762789" y="2194582"/>
            <a:ext cx="800219" cy="12593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4000" dirty="0"/>
              <a:t>目 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706DBD-BBF8-A749-9AA0-2180759FC2CC}"/>
              </a:ext>
            </a:extLst>
          </p:cNvPr>
          <p:cNvSpPr txBox="1"/>
          <p:nvPr/>
        </p:nvSpPr>
        <p:spPr>
          <a:xfrm>
            <a:off x="5875283" y="1932972"/>
            <a:ext cx="3124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/>
              <a:t>EndNote</a:t>
            </a:r>
            <a:r>
              <a:rPr kumimoji="1" lang="zh-CN" altLang="en-US" sz="3200" dirty="0"/>
              <a:t> 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D1D994-361E-9246-8F6F-AD893027CCC6}"/>
              </a:ext>
            </a:extLst>
          </p:cNvPr>
          <p:cNvSpPr txBox="1"/>
          <p:nvPr/>
        </p:nvSpPr>
        <p:spPr>
          <a:xfrm>
            <a:off x="5875283" y="3136612"/>
            <a:ext cx="4766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/>
              <a:t>EndNote</a:t>
            </a:r>
            <a:r>
              <a:rPr kumimoji="1" lang="zh-CN" altLang="en-US" sz="3200" dirty="0"/>
              <a:t> 文献管理部分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9159C1-013F-EF46-ADE6-E71C3A749818}"/>
              </a:ext>
            </a:extLst>
          </p:cNvPr>
          <p:cNvSpPr txBox="1"/>
          <p:nvPr/>
        </p:nvSpPr>
        <p:spPr>
          <a:xfrm>
            <a:off x="5875283" y="5328224"/>
            <a:ext cx="3106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3200" dirty="0"/>
              <a:t>查找文献 </a:t>
            </a:r>
            <a:r>
              <a:rPr kumimoji="1" lang="en-US" altLang="zh-CN" sz="3200" dirty="0"/>
              <a:t>Tips</a:t>
            </a:r>
            <a:endParaRPr kumimoji="1" lang="zh-CN" altLang="en-US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FE5F8A-66CA-404A-840A-A9550D0862B4}"/>
              </a:ext>
            </a:extLst>
          </p:cNvPr>
          <p:cNvSpPr txBox="1"/>
          <p:nvPr/>
        </p:nvSpPr>
        <p:spPr>
          <a:xfrm>
            <a:off x="5875283" y="4232418"/>
            <a:ext cx="4766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/>
              <a:t>EndNote</a:t>
            </a:r>
            <a:r>
              <a:rPr kumimoji="1" lang="zh-CN" altLang="en-US" sz="3200" dirty="0"/>
              <a:t> 参考文献插入</a:t>
            </a:r>
          </a:p>
        </p:txBody>
      </p:sp>
    </p:spTree>
    <p:extLst>
      <p:ext uri="{BB962C8B-B14F-4D97-AF65-F5344CB8AC3E}">
        <p14:creationId xmlns:p14="http://schemas.microsoft.com/office/powerpoint/2010/main" val="13411388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A5A1720-A7D8-0947-921F-373F55DB2D7A}"/>
              </a:ext>
            </a:extLst>
          </p:cNvPr>
          <p:cNvSpPr/>
          <p:nvPr/>
        </p:nvSpPr>
        <p:spPr>
          <a:xfrm>
            <a:off x="3914152" y="2505670"/>
            <a:ext cx="43636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dirty="0"/>
              <a:t>EndNote</a:t>
            </a:r>
            <a:r>
              <a:rPr kumimoji="1" lang="zh-CN" altLang="en-US" sz="5400" dirty="0"/>
              <a:t> 概述</a:t>
            </a:r>
          </a:p>
        </p:txBody>
      </p:sp>
    </p:spTree>
    <p:extLst>
      <p:ext uri="{BB962C8B-B14F-4D97-AF65-F5344CB8AC3E}">
        <p14:creationId xmlns:p14="http://schemas.microsoft.com/office/powerpoint/2010/main" val="143190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068E22-E53C-B648-B67E-FBFFDECB8378}"/>
              </a:ext>
            </a:extLst>
          </p:cNvPr>
          <p:cNvSpPr txBox="1"/>
          <p:nvPr/>
        </p:nvSpPr>
        <p:spPr>
          <a:xfrm>
            <a:off x="704193" y="457994"/>
            <a:ext cx="3124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/>
              <a:t>EndNote</a:t>
            </a:r>
            <a:r>
              <a:rPr kumimoji="1" lang="zh-CN" altLang="en-US" sz="3200" dirty="0"/>
              <a:t> 概述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88F10A-D0BA-EA41-92D6-0CBBCB1236FE}"/>
              </a:ext>
            </a:extLst>
          </p:cNvPr>
          <p:cNvSpPr txBox="1"/>
          <p:nvPr/>
        </p:nvSpPr>
        <p:spPr>
          <a:xfrm>
            <a:off x="4750675" y="2312275"/>
            <a:ext cx="5224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kumimoji="1" lang="zh-CN" altLang="en-US" sz="3600" dirty="0"/>
              <a:t>管 理 文 献 </a:t>
            </a:r>
            <a:endParaRPr kumimoji="1" lang="en-US" altLang="zh-CN" sz="3600" dirty="0"/>
          </a:p>
          <a:p>
            <a:r>
              <a:rPr kumimoji="1" lang="zh-CN" altLang="en-US" sz="3600" dirty="0"/>
              <a:t>                       </a:t>
            </a:r>
            <a:r>
              <a:rPr kumimoji="1" lang="en-US" altLang="zh-CN" sz="3600" dirty="0"/>
              <a:t>--</a:t>
            </a:r>
            <a:r>
              <a:rPr kumimoji="1" lang="zh-CN" altLang="en-US" sz="3600" dirty="0"/>
              <a:t> 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高效阅读文献</a:t>
            </a:r>
            <a:endParaRPr kumimoji="1" lang="en-US" altLang="zh-CN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11A6AB-3195-B544-83C2-0119F3450178}"/>
              </a:ext>
            </a:extLst>
          </p:cNvPr>
          <p:cNvSpPr txBox="1"/>
          <p:nvPr/>
        </p:nvSpPr>
        <p:spPr>
          <a:xfrm>
            <a:off x="4750675" y="3744394"/>
            <a:ext cx="5737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kumimoji="1" lang="zh-CN" altLang="en-US" sz="3600" dirty="0"/>
              <a:t>管 理 参 考 文 献</a:t>
            </a:r>
            <a:endParaRPr kumimoji="1" lang="en-US" altLang="zh-CN" sz="3600" dirty="0"/>
          </a:p>
          <a:p>
            <a:r>
              <a:rPr kumimoji="1" lang="zh-CN" altLang="en-US" sz="3600" dirty="0"/>
              <a:t>                       </a:t>
            </a:r>
            <a:r>
              <a:rPr kumimoji="1" lang="en-US" altLang="zh-CN" sz="3600" dirty="0"/>
              <a:t>--</a:t>
            </a:r>
            <a:r>
              <a:rPr kumimoji="1" lang="zh-CN" altLang="en-US" sz="3600" dirty="0"/>
              <a:t> </a:t>
            </a:r>
            <a:r>
              <a:rPr kumimoji="1"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写文章，插入引文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D5A7AE-B30E-AD42-92F6-009E29BDD66E}"/>
              </a:ext>
            </a:extLst>
          </p:cNvPr>
          <p:cNvSpPr txBox="1"/>
          <p:nvPr/>
        </p:nvSpPr>
        <p:spPr>
          <a:xfrm>
            <a:off x="1804814" y="2493047"/>
            <a:ext cx="923330" cy="18556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4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功  能</a:t>
            </a:r>
          </a:p>
        </p:txBody>
      </p:sp>
    </p:spTree>
    <p:extLst>
      <p:ext uri="{BB962C8B-B14F-4D97-AF65-F5344CB8AC3E}">
        <p14:creationId xmlns:p14="http://schemas.microsoft.com/office/powerpoint/2010/main" val="11289200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9A4010A-F981-834F-9FEC-44DFEF96CB45}"/>
              </a:ext>
            </a:extLst>
          </p:cNvPr>
          <p:cNvSpPr txBox="1"/>
          <p:nvPr/>
        </p:nvSpPr>
        <p:spPr>
          <a:xfrm>
            <a:off x="367862" y="142684"/>
            <a:ext cx="3124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/>
              <a:t>EndNote</a:t>
            </a:r>
            <a:r>
              <a:rPr kumimoji="1" lang="zh-CN" altLang="en-US" sz="3200" dirty="0"/>
              <a:t> 概述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DDF2FF-A38E-2540-8D77-2112B5C9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62" y="804561"/>
            <a:ext cx="9322675" cy="58266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4BC5256-5B02-544B-BBD9-875F60A1D5A2}"/>
              </a:ext>
            </a:extLst>
          </p:cNvPr>
          <p:cNvSpPr/>
          <p:nvPr/>
        </p:nvSpPr>
        <p:spPr>
          <a:xfrm>
            <a:off x="1434662" y="1380605"/>
            <a:ext cx="1855076" cy="1141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5DE6F-461C-A343-BC90-949BCF466688}"/>
              </a:ext>
            </a:extLst>
          </p:cNvPr>
          <p:cNvSpPr/>
          <p:nvPr/>
        </p:nvSpPr>
        <p:spPr>
          <a:xfrm>
            <a:off x="1502979" y="2803497"/>
            <a:ext cx="1786759" cy="956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5A8CCF-7BF7-344C-9E3B-E825FDA306F2}"/>
              </a:ext>
            </a:extLst>
          </p:cNvPr>
          <p:cNvSpPr/>
          <p:nvPr/>
        </p:nvSpPr>
        <p:spPr>
          <a:xfrm>
            <a:off x="1474075" y="853706"/>
            <a:ext cx="2824656" cy="3285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D4B62D-2369-984C-AC72-55C2A43288CE}"/>
              </a:ext>
            </a:extLst>
          </p:cNvPr>
          <p:cNvSpPr/>
          <p:nvPr/>
        </p:nvSpPr>
        <p:spPr>
          <a:xfrm>
            <a:off x="8040415" y="853706"/>
            <a:ext cx="861850" cy="3285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0CEB45-7AEF-754E-847C-88503E895267}"/>
              </a:ext>
            </a:extLst>
          </p:cNvPr>
          <p:cNvSpPr/>
          <p:nvPr/>
        </p:nvSpPr>
        <p:spPr>
          <a:xfrm>
            <a:off x="3289738" y="4040952"/>
            <a:ext cx="3520965" cy="2307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4495AA-7D25-AD44-B39F-BE87BB7B918A}"/>
              </a:ext>
            </a:extLst>
          </p:cNvPr>
          <p:cNvSpPr/>
          <p:nvPr/>
        </p:nvSpPr>
        <p:spPr>
          <a:xfrm>
            <a:off x="6968361" y="4014951"/>
            <a:ext cx="3788976" cy="328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74F20E-9292-B24E-9D6E-CA1FED21B09D}"/>
              </a:ext>
            </a:extLst>
          </p:cNvPr>
          <p:cNvSpPr/>
          <p:nvPr/>
        </p:nvSpPr>
        <p:spPr>
          <a:xfrm>
            <a:off x="599089" y="2463293"/>
            <a:ext cx="1855076" cy="25750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478D71-5176-7543-A841-C543AA43D5F7}"/>
              </a:ext>
            </a:extLst>
          </p:cNvPr>
          <p:cNvSpPr txBox="1"/>
          <p:nvPr/>
        </p:nvSpPr>
        <p:spPr>
          <a:xfrm>
            <a:off x="10853172" y="397420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PDF</a:t>
            </a:r>
            <a:r>
              <a:rPr kumimoji="1" lang="zh-CN" altLang="en-US" dirty="0"/>
              <a:t>编辑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1BDCF3-B4A8-B54B-8FFC-B39345B4E3ED}"/>
              </a:ext>
            </a:extLst>
          </p:cNvPr>
          <p:cNvSpPr txBox="1"/>
          <p:nvPr/>
        </p:nvSpPr>
        <p:spPr>
          <a:xfrm>
            <a:off x="4394565" y="45470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文章简介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4E3AE4-F9D4-A04D-A63F-C978E98F5FE2}"/>
              </a:ext>
            </a:extLst>
          </p:cNvPr>
          <p:cNvSpPr txBox="1"/>
          <p:nvPr/>
        </p:nvSpPr>
        <p:spPr>
          <a:xfrm>
            <a:off x="692496" y="2407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279CC0-FD34-AD45-B2A7-C420957D8F80}"/>
              </a:ext>
            </a:extLst>
          </p:cNvPr>
          <p:cNvSpPr txBox="1"/>
          <p:nvPr/>
        </p:nvSpPr>
        <p:spPr>
          <a:xfrm>
            <a:off x="340003" y="307156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内嵌数据</a:t>
            </a:r>
            <a:endParaRPr kumimoji="1" lang="en-US" altLang="zh-CN" dirty="0"/>
          </a:p>
          <a:p>
            <a:r>
              <a:rPr kumimoji="1" lang="zh-CN" altLang="en-US" dirty="0"/>
              <a:t>库接口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F98D115-3DBC-7543-A00C-F181F6EC94AD}"/>
              </a:ext>
            </a:extLst>
          </p:cNvPr>
          <p:cNvSpPr txBox="1"/>
          <p:nvPr/>
        </p:nvSpPr>
        <p:spPr>
          <a:xfrm>
            <a:off x="1653304" y="1805939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文献基本信息</a:t>
            </a:r>
          </a:p>
        </p:txBody>
      </p:sp>
      <p:sp>
        <p:nvSpPr>
          <p:cNvPr id="18" name="下箭头 17">
            <a:extLst>
              <a:ext uri="{FF2B5EF4-FFF2-40B4-BE49-F238E27FC236}">
                <a16:creationId xmlns:a16="http://schemas.microsoft.com/office/drawing/2014/main" id="{7D12A0B3-5239-154E-B01D-6BD39E82C69B}"/>
              </a:ext>
            </a:extLst>
          </p:cNvPr>
          <p:cNvSpPr/>
          <p:nvPr/>
        </p:nvSpPr>
        <p:spPr>
          <a:xfrm rot="4005018" flipH="1">
            <a:off x="3621364" y="157208"/>
            <a:ext cx="96977" cy="10069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9C48A5-37CE-1D4A-9557-BB28FF2B98F6}"/>
              </a:ext>
            </a:extLst>
          </p:cNvPr>
          <p:cNvSpPr txBox="1"/>
          <p:nvPr/>
        </p:nvSpPr>
        <p:spPr>
          <a:xfrm>
            <a:off x="4151586" y="2860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手动添加</a:t>
            </a:r>
          </a:p>
        </p:txBody>
      </p:sp>
      <p:sp>
        <p:nvSpPr>
          <p:cNvPr id="20" name="下箭头 19">
            <a:extLst>
              <a:ext uri="{FF2B5EF4-FFF2-40B4-BE49-F238E27FC236}">
                <a16:creationId xmlns:a16="http://schemas.microsoft.com/office/drawing/2014/main" id="{C40CDBCC-679B-5645-8DE9-ACBFE760F1A6}"/>
              </a:ext>
            </a:extLst>
          </p:cNvPr>
          <p:cNvSpPr/>
          <p:nvPr/>
        </p:nvSpPr>
        <p:spPr>
          <a:xfrm rot="14894277" flipH="1">
            <a:off x="1799199" y="406655"/>
            <a:ext cx="45719" cy="198029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B3C57A-8091-9746-A0B8-139A7D8CFD79}"/>
              </a:ext>
            </a:extLst>
          </p:cNvPr>
          <p:cNvSpPr txBox="1"/>
          <p:nvPr/>
        </p:nvSpPr>
        <p:spPr>
          <a:xfrm>
            <a:off x="210207" y="16396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更新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D808727-56F5-6440-9440-1094AC0335C0}"/>
              </a:ext>
            </a:extLst>
          </p:cNvPr>
          <p:cNvSpPr txBox="1"/>
          <p:nvPr/>
        </p:nvSpPr>
        <p:spPr>
          <a:xfrm>
            <a:off x="7917342" y="3058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引用文献</a:t>
            </a:r>
          </a:p>
        </p:txBody>
      </p:sp>
    </p:spTree>
    <p:extLst>
      <p:ext uri="{BB962C8B-B14F-4D97-AF65-F5344CB8AC3E}">
        <p14:creationId xmlns:p14="http://schemas.microsoft.com/office/powerpoint/2010/main" val="17968704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9C9CE4-3F8D-314B-B00B-26D0FB3D620E}"/>
              </a:ext>
            </a:extLst>
          </p:cNvPr>
          <p:cNvSpPr/>
          <p:nvPr/>
        </p:nvSpPr>
        <p:spPr>
          <a:xfrm>
            <a:off x="2529158" y="2886982"/>
            <a:ext cx="71336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dirty="0"/>
              <a:t>EndNote</a:t>
            </a:r>
            <a:r>
              <a:rPr kumimoji="1" lang="zh-CN" altLang="en-US" sz="5400" dirty="0"/>
              <a:t> 文献管理部分</a:t>
            </a:r>
          </a:p>
        </p:txBody>
      </p:sp>
    </p:spTree>
    <p:extLst>
      <p:ext uri="{BB962C8B-B14F-4D97-AF65-F5344CB8AC3E}">
        <p14:creationId xmlns:p14="http://schemas.microsoft.com/office/powerpoint/2010/main" val="25202723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A3B38B-ED41-4749-8B42-47E0B03B7D83}"/>
              </a:ext>
            </a:extLst>
          </p:cNvPr>
          <p:cNvSpPr txBox="1"/>
          <p:nvPr/>
        </p:nvSpPr>
        <p:spPr>
          <a:xfrm>
            <a:off x="630621" y="303869"/>
            <a:ext cx="6612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3200" dirty="0"/>
              <a:t>EndNote</a:t>
            </a:r>
            <a:r>
              <a:rPr kumimoji="1" lang="zh-CN" altLang="en-US" sz="3200" dirty="0"/>
              <a:t> 文献管理部分</a:t>
            </a:r>
            <a:r>
              <a:rPr kumimoji="1" lang="en-US" altLang="zh-CN" sz="3200" dirty="0"/>
              <a:t>—</a:t>
            </a:r>
            <a:r>
              <a:rPr kumimoji="1" lang="zh-CN" altLang="en-US" sz="2800" dirty="0"/>
              <a:t>导入文献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D33602-1A9F-2E45-A05A-A07AD57AFCF2}"/>
              </a:ext>
            </a:extLst>
          </p:cNvPr>
          <p:cNvSpPr txBox="1"/>
          <p:nvPr/>
        </p:nvSpPr>
        <p:spPr>
          <a:xfrm>
            <a:off x="5150069" y="1719076"/>
            <a:ext cx="5917004" cy="3419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2800" dirty="0"/>
              <a:t>直接编写（手动插入）</a:t>
            </a:r>
            <a:endParaRPr kumimoji="1" lang="en-US" altLang="zh-CN" sz="28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2800" dirty="0"/>
              <a:t>在软件所支持的数据库中进行检索</a:t>
            </a:r>
            <a:endParaRPr kumimoji="1" lang="en-US" altLang="zh-CN" sz="28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2800" dirty="0"/>
              <a:t>网页数据库浏览导入</a:t>
            </a:r>
            <a:endParaRPr kumimoji="1" lang="en-US" altLang="zh-CN" sz="28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zh-CN" sz="2800" dirty="0"/>
              <a:t>PDF</a:t>
            </a:r>
            <a:r>
              <a:rPr kumimoji="1" lang="zh-CN" altLang="en-US" sz="2800" dirty="0"/>
              <a:t>导入</a:t>
            </a:r>
            <a:endParaRPr kumimoji="1"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37C372-B539-A145-ABE3-FE266CC25A0A}"/>
              </a:ext>
            </a:extLst>
          </p:cNvPr>
          <p:cNvSpPr txBox="1"/>
          <p:nvPr/>
        </p:nvSpPr>
        <p:spPr>
          <a:xfrm>
            <a:off x="2051752" y="2592740"/>
            <a:ext cx="738664" cy="23189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3600" dirty="0"/>
              <a:t>导 入 方 式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699E5884-471D-F747-AF2E-EC3E1C8862E2}"/>
              </a:ext>
            </a:extLst>
          </p:cNvPr>
          <p:cNvCxnSpPr>
            <a:cxnSpLocks/>
          </p:cNvCxnSpPr>
          <p:nvPr/>
        </p:nvCxnSpPr>
        <p:spPr>
          <a:xfrm>
            <a:off x="3689131" y="2060028"/>
            <a:ext cx="0" cy="3384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6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94F85CE-CB14-7041-B1DA-E3FBEF3B2C19}"/>
              </a:ext>
            </a:extLst>
          </p:cNvPr>
          <p:cNvSpPr/>
          <p:nvPr/>
        </p:nvSpPr>
        <p:spPr>
          <a:xfrm>
            <a:off x="566835" y="348524"/>
            <a:ext cx="4237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直接编写（手动插入）</a:t>
            </a:r>
            <a:endParaRPr kumimoji="1" lang="en-US" altLang="zh-CN" sz="2800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6005B8B-113A-5E42-A16B-5CB6684BE4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2622469"/>
              </p:ext>
            </p:extLst>
          </p:nvPr>
        </p:nvGraphicFramePr>
        <p:xfrm>
          <a:off x="2032000" y="610134"/>
          <a:ext cx="8128000" cy="246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F6E1F096-126D-3646-8EE4-FCA7BA6F8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5066" y="2579438"/>
            <a:ext cx="1949012" cy="41113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731A6DF-2036-D24F-A92A-B5DC390517EB}"/>
              </a:ext>
            </a:extLst>
          </p:cNvPr>
          <p:cNvSpPr/>
          <p:nvPr/>
        </p:nvSpPr>
        <p:spPr>
          <a:xfrm>
            <a:off x="5255172" y="2890345"/>
            <a:ext cx="1828800" cy="189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C5C9A9-4D0F-0D45-820F-5899CDC5711A}"/>
              </a:ext>
            </a:extLst>
          </p:cNvPr>
          <p:cNvSpPr txBox="1"/>
          <p:nvPr/>
        </p:nvSpPr>
        <p:spPr>
          <a:xfrm>
            <a:off x="7998372" y="3381170"/>
            <a:ext cx="2890345" cy="1296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在保存之后可以通过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“</a:t>
            </a:r>
            <a:r>
              <a:rPr kumimoji="1" lang="en-US" altLang="zh-CN" dirty="0">
                <a:solidFill>
                  <a:srgbClr val="FF0000"/>
                </a:solidFill>
              </a:rPr>
              <a:t>find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Reference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update</a:t>
            </a:r>
            <a:r>
              <a:rPr kumimoji="1" lang="zh-CN" altLang="en-US" dirty="0">
                <a:solidFill>
                  <a:srgbClr val="FF0000"/>
                </a:solidFill>
              </a:rPr>
              <a:t>”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/>
              <a:t>的功能对记录进行查找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57E1D7-D357-F24D-80E4-66D1EA2AF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000" y="2556528"/>
            <a:ext cx="1949013" cy="424242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3AF01DF-8B8B-E845-87E0-39BFFA3A96E2}"/>
              </a:ext>
            </a:extLst>
          </p:cNvPr>
          <p:cNvSpPr/>
          <p:nvPr/>
        </p:nvSpPr>
        <p:spPr>
          <a:xfrm>
            <a:off x="2152213" y="2700625"/>
            <a:ext cx="1828800" cy="189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9F608A-D69C-D04E-9236-80EECACC59F1}"/>
              </a:ext>
            </a:extLst>
          </p:cNvPr>
          <p:cNvSpPr/>
          <p:nvPr/>
        </p:nvSpPr>
        <p:spPr>
          <a:xfrm>
            <a:off x="2152213" y="5806966"/>
            <a:ext cx="1828800" cy="189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1106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B6C9A68-8FB7-0249-9410-518A105D7AF0}"/>
              </a:ext>
            </a:extLst>
          </p:cNvPr>
          <p:cNvSpPr/>
          <p:nvPr/>
        </p:nvSpPr>
        <p:spPr>
          <a:xfrm>
            <a:off x="462719" y="359034"/>
            <a:ext cx="6032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在软件所支持的数据库中进行检索</a:t>
            </a:r>
            <a:endParaRPr kumimoji="1"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95C508-095B-5349-9892-938E870F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54" y="1285116"/>
            <a:ext cx="9701048" cy="50054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362026-DFD1-ED45-9B4F-FD5BF5E0C89E}"/>
              </a:ext>
            </a:extLst>
          </p:cNvPr>
          <p:cNvSpPr/>
          <p:nvPr/>
        </p:nvSpPr>
        <p:spPr>
          <a:xfrm>
            <a:off x="1460938" y="3121573"/>
            <a:ext cx="1828800" cy="9984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08E036-77B1-4148-87B6-AFBB7F6219F2}"/>
              </a:ext>
            </a:extLst>
          </p:cNvPr>
          <p:cNvSpPr txBox="1"/>
          <p:nvPr/>
        </p:nvSpPr>
        <p:spPr>
          <a:xfrm>
            <a:off x="3762704" y="6367270"/>
            <a:ext cx="4847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</a:rPr>
              <a:t>注意</a:t>
            </a:r>
            <a:r>
              <a:rPr kumimoji="1" lang="en-US" altLang="zh-CN" sz="2000" dirty="0">
                <a:solidFill>
                  <a:srgbClr val="FF0000"/>
                </a:solidFill>
              </a:rPr>
              <a:t>WOS</a:t>
            </a:r>
            <a:r>
              <a:rPr kumimoji="1" lang="zh-CN" altLang="en-US" sz="2000" dirty="0">
                <a:solidFill>
                  <a:srgbClr val="FF0000"/>
                </a:solidFill>
              </a:rPr>
              <a:t>的使用，这里给出的数据库有限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450E78-5638-9B4F-9C1B-32FB20951F00}"/>
              </a:ext>
            </a:extLst>
          </p:cNvPr>
          <p:cNvSpPr/>
          <p:nvPr/>
        </p:nvSpPr>
        <p:spPr>
          <a:xfrm>
            <a:off x="3289737" y="1672573"/>
            <a:ext cx="7788165" cy="776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56736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317</Words>
  <Application>Microsoft Macintosh PowerPoint</Application>
  <PresentationFormat>宽屏</PresentationFormat>
  <Paragraphs>77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等线 Light</vt:lpstr>
      <vt:lpstr>Hannotate SC</vt:lpstr>
      <vt:lpstr>PingFang SC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博文</dc:creator>
  <cp:lastModifiedBy>张 博文</cp:lastModifiedBy>
  <cp:revision>14</cp:revision>
  <dcterms:created xsi:type="dcterms:W3CDTF">2020-11-18T01:10:15Z</dcterms:created>
  <dcterms:modified xsi:type="dcterms:W3CDTF">2020-11-20T05:32:51Z</dcterms:modified>
</cp:coreProperties>
</file>